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9" r:id="rId4"/>
    <p:sldId id="258" r:id="rId5"/>
    <p:sldId id="268" r:id="rId6"/>
    <p:sldId id="259" r:id="rId7"/>
    <p:sldId id="264" r:id="rId8"/>
    <p:sldId id="260" r:id="rId9"/>
    <p:sldId id="265" r:id="rId10"/>
    <p:sldId id="261" r:id="rId11"/>
    <p:sldId id="266" r:id="rId12"/>
    <p:sldId id="26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836D79C-540D-4D71-8876-DB47DFDF5CBA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8B6B9FDE-D13B-4D83-8500-2DB3940C8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0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9D0DC9E-CE1C-4CA0-8F34-62EE80EBCCA7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9161AAB-7BFF-4681-A01D-68F433A8B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1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61AAB-7BFF-4681-A01D-68F433A8B5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792560-5076-4DE1-8B74-73CDCB9D201D}" type="datetimeFigureOut">
              <a:rPr lang="en-US" smtClean="0"/>
              <a:pPr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C352D4E-9C77-4632-8A02-CAB5A8ED1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Dynamics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Roles in Dysfunctional Families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/>
            <a:r>
              <a:rPr lang="en-US" u="sng" dirty="0" smtClean="0">
                <a:solidFill>
                  <a:schemeClr val="tx2">
                    <a:lumMod val="90000"/>
                  </a:schemeClr>
                </a:solidFill>
              </a:rPr>
              <a:t>Provides relief through humor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Will do anything to attract attention… </a:t>
            </a:r>
            <a:endParaRPr lang="en-US" sz="26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68580" indent="0">
              <a:buNone/>
            </a:pPr>
            <a:endParaRPr lang="en-US" sz="26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Use humor &amp; fun as a method to cope &amp; distract from the problems created by the “user.”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857999" cy="5867399"/>
          </a:xfrm>
        </p:spPr>
      </p:pic>
    </p:spTree>
    <p:extLst>
      <p:ext uri="{BB962C8B-B14F-4D97-AF65-F5344CB8AC3E}">
        <p14:creationId xmlns:p14="http://schemas.microsoft.com/office/powerpoint/2010/main" val="20956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Seeks relief by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withdrawing…</a:t>
            </a:r>
            <a:r>
              <a:rPr lang="en-US" u="sng" dirty="0">
                <a:solidFill>
                  <a:schemeClr val="tx2">
                    <a:lumMod val="90000"/>
                  </a:schemeClr>
                </a:solidFill>
              </a:rPr>
              <a:t>Would be the family member most prone to suicide.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Distance themselves from the user/family &amp; the outside world.  </a:t>
            </a:r>
            <a:endParaRPr lang="en-US" sz="2600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68580" indent="0">
              <a:buNone/>
            </a:pPr>
            <a:endParaRPr lang="en-US" sz="26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May </a:t>
            </a:r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seek refuge from their family problems by being super-independent, withdrawn, quiet or overweight.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848600" cy="6248400"/>
          </a:xfrm>
        </p:spPr>
      </p:pic>
    </p:spTree>
    <p:extLst>
      <p:ext uri="{BB962C8B-B14F-4D97-AF65-F5344CB8AC3E}">
        <p14:creationId xmlns:p14="http://schemas.microsoft.com/office/powerpoint/2010/main" val="2584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Dependent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Role…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The user is the source of the problem.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User abuses alcohol/drugs to cover up negative feelings…(pain, fear, guilt etc.) 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Behaviors (Common in User’s)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    › Perfectionist, aggressive, charming, or  rigid.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ymptomsofsigns.asia/wp-content/uploads/2011/06/alcoholic-needs-help-300x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029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Chief Enabler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Responsibility- Keep the family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functioning; </a:t>
            </a: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u="sng" dirty="0">
                <a:solidFill>
                  <a:schemeClr val="tx2">
                    <a:lumMod val="90000"/>
                  </a:schemeClr>
                </a:solidFill>
              </a:rPr>
              <a:t>T</a:t>
            </a:r>
            <a:r>
              <a:rPr lang="en-US" u="sng" dirty="0" smtClean="0">
                <a:solidFill>
                  <a:schemeClr val="tx2">
                    <a:lumMod val="90000"/>
                  </a:schemeClr>
                </a:solidFill>
              </a:rPr>
              <a:t>ries </a:t>
            </a:r>
            <a:r>
              <a:rPr lang="en-US" u="sng" dirty="0">
                <a:solidFill>
                  <a:schemeClr val="tx2">
                    <a:lumMod val="90000"/>
                  </a:schemeClr>
                </a:solidFill>
              </a:rPr>
              <a:t>to keep the family together by taking care of the abuser. </a:t>
            </a:r>
            <a:endParaRPr lang="en-US" u="sng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Take on extra responsibilities within the 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family</a:t>
            </a:r>
          </a:p>
          <a:p>
            <a:pPr lvl="1"/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Enabler’s </a:t>
            </a:r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hide their own feelings &amp; make it easy for the “user” to continue their chemical abuse.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rahjanestudios.com/blog/wp-content/uploads/2011/07/Mom-and-Kids-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767376" cy="61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Family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Provides  family with a feeling of “worth”</a:t>
            </a:r>
          </a:p>
          <a:p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u="sng" dirty="0" smtClean="0">
                <a:solidFill>
                  <a:schemeClr val="tx2">
                    <a:lumMod val="90000"/>
                  </a:schemeClr>
                </a:solidFill>
              </a:rPr>
              <a:t>The hero works hard for approval &amp; “escapes” through involvement in a variety of activities outside the family</a:t>
            </a:r>
          </a:p>
          <a:p>
            <a:endParaRPr lang="en-US" sz="2600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90000"/>
                  </a:schemeClr>
                </a:solidFill>
              </a:rPr>
              <a:t>May be “super responsible &amp; successful” on the outside but… lonely, hurt &amp; inadequate on the inside.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800600" cy="6248400"/>
          </a:xfrm>
        </p:spPr>
      </p:pic>
    </p:spTree>
    <p:extLst>
      <p:ext uri="{BB962C8B-B14F-4D97-AF65-F5344CB8AC3E}">
        <p14:creationId xmlns:p14="http://schemas.microsoft.com/office/powerpoint/2010/main" val="7120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Scapegoat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Role:</a:t>
            </a:r>
          </a:p>
          <a:p>
            <a:pPr lvl="1"/>
            <a:r>
              <a:rPr lang="en-US" u="sng" dirty="0" smtClean="0">
                <a:solidFill>
                  <a:schemeClr val="tx2">
                    <a:lumMod val="90000"/>
                  </a:schemeClr>
                </a:solidFill>
              </a:rPr>
              <a:t>Provides a distraction &amp; takes a lot of the blame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	Scapegoats react negatively in response to the user in the family.  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  May even be defiant or become chemical abusers themselves.  </a:t>
            </a:r>
          </a:p>
          <a:p>
            <a:pPr lvl="1">
              <a:buNone/>
            </a:pPr>
            <a:endParaRPr lang="en-US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  Internalize their own feelings &amp; act out in order to distract from the real problem…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HW9V1SAhboM/URQ1XkxzyMI/AAAAAAAAAsI/RlAHewgFAS0/s1600/houd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477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333</TotalTime>
  <Words>250</Words>
  <Application>Microsoft Office PowerPoint</Application>
  <PresentationFormat>On-screen Show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Family Dynamics</vt:lpstr>
      <vt:lpstr>Dependent Person</vt:lpstr>
      <vt:lpstr>PowerPoint Presentation</vt:lpstr>
      <vt:lpstr>Chief Enabler</vt:lpstr>
      <vt:lpstr>PowerPoint Presentation</vt:lpstr>
      <vt:lpstr>Family Hero</vt:lpstr>
      <vt:lpstr>PowerPoint Presentation</vt:lpstr>
      <vt:lpstr>Scapegoat </vt:lpstr>
      <vt:lpstr>PowerPoint Presentation</vt:lpstr>
      <vt:lpstr>Mascot</vt:lpstr>
      <vt:lpstr>PowerPoint Presentation</vt:lpstr>
      <vt:lpstr>Lost Child</vt:lpstr>
      <vt:lpstr>PowerPoint Presentation</vt:lpstr>
    </vt:vector>
  </TitlesOfParts>
  <Company>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Dynamics</dc:title>
  <dc:creator>bhs</dc:creator>
  <cp:lastModifiedBy>user</cp:lastModifiedBy>
  <cp:revision>23</cp:revision>
  <cp:lastPrinted>2013-02-15T13:34:39Z</cp:lastPrinted>
  <dcterms:created xsi:type="dcterms:W3CDTF">2011-08-25T17:51:19Z</dcterms:created>
  <dcterms:modified xsi:type="dcterms:W3CDTF">2013-05-16T14:13:09Z</dcterms:modified>
</cp:coreProperties>
</file>